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0" r:id="rId13"/>
  </p:sldMasterIdLst>
  <p:sldIdLst>
    <p:sldId id="294" r:id="rId15"/>
    <p:sldId id="256" r:id="rId16"/>
    <p:sldId id="258" r:id="rId17"/>
    <p:sldId id="260" r:id="rId18"/>
    <p:sldId id="308" r:id="rId19"/>
    <p:sldId id="299" r:id="rId20"/>
    <p:sldId id="296" r:id="rId21"/>
    <p:sldId id="300" r:id="rId22"/>
    <p:sldId id="312" r:id="rId23"/>
    <p:sldId id="301" r:id="rId24"/>
    <p:sldId id="302" r:id="rId25"/>
    <p:sldId id="303" r:id="rId26"/>
    <p:sldId id="304" r:id="rId27"/>
    <p:sldId id="305" r:id="rId28"/>
    <p:sldId id="306" r:id="rId29"/>
    <p:sldId id="309" r:id="rId30"/>
    <p:sldId id="310" r:id="rId31"/>
    <p:sldId id="307" r:id="rId32"/>
    <p:sldId id="311" r:id="rId33"/>
    <p:sldId id="293" r:id="rId34"/>
    <p:sldId id="266" r:id="rId35"/>
    <p:sldId id="268" r:id="rId36"/>
    <p:sldId id="269" r:id="rId37"/>
    <p:sldId id="313" r:id="rId38"/>
    <p:sldId id="270" r:id="rId39"/>
    <p:sldId id="272" r:id="rId40"/>
    <p:sldId id="273" r:id="rId41"/>
    <p:sldId id="27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383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564" y="336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viewProps" Target="viewProps.xml"></Relationship><Relationship Id="rId44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87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1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5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6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7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5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6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7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744E5-40FB-449B-8912-BF216828CD36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4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image" Target="../media/image22.png"></Relationship><Relationship Id="rId4" Type="http://schemas.openxmlformats.org/officeDocument/2006/relationships/image" Target="../media/image24.png"></Relationship><Relationship Id="rId5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image" Target="../media/image5.png"></Relationship><Relationship Id="rId6" Type="http://schemas.openxmlformats.org/officeDocument/2006/relationships/image" Target="../media/image28.png"></Relationship><Relationship Id="rId5" Type="http://schemas.openxmlformats.org/officeDocument/2006/relationships/image" Target="../media/image27.png"></Relationship><Relationship Id="rId4" Type="http://schemas.openxmlformats.org/officeDocument/2006/relationships/image" Target="../media/image26.png"></Relationship><Relationship Id="rId7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image" Target="../media/fImage261950841.png"></Relationship><Relationship Id="rId2" Type="http://schemas.openxmlformats.org/officeDocument/2006/relationships/image" Target="../media/fImage95705098467.png"></Relationship><Relationship Id="rId3" Type="http://schemas.openxmlformats.org/officeDocument/2006/relationships/image" Target="../media/fImage90625106334.png"></Relationship><Relationship Id="rId4" Type="http://schemas.openxmlformats.org/officeDocument/2006/relationships/image" Target="../media/fImage80765116500.png"></Relationship><Relationship Id="rId5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8" Type="http://schemas.openxmlformats.org/officeDocument/2006/relationships/image" Target="../media/image34.png"></Relationship><Relationship Id="rId3" Type="http://schemas.openxmlformats.org/officeDocument/2006/relationships/image" Target="../media/image30.png"></Relationship><Relationship Id="rId7" Type="http://schemas.openxmlformats.org/officeDocument/2006/relationships/image" Target="../media/image33.png"></Relationship><Relationship Id="rId2" Type="http://schemas.openxmlformats.org/officeDocument/2006/relationships/image" Target="../media/image29.png"></Relationship><Relationship Id="rId6" Type="http://schemas.openxmlformats.org/officeDocument/2006/relationships/image" Target="../media/image32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31.png"></Relationship><Relationship Id="rId9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8" Type="http://schemas.openxmlformats.org/officeDocument/2006/relationships/image" Target="../media/image37.png"></Relationship><Relationship Id="rId3" Type="http://schemas.openxmlformats.org/officeDocument/2006/relationships/image" Target="../media/image30.png"></Relationship><Relationship Id="rId7" Type="http://schemas.openxmlformats.org/officeDocument/2006/relationships/image" Target="../media/image33.png"></Relationship><Relationship Id="rId2" Type="http://schemas.openxmlformats.org/officeDocument/2006/relationships/image" Target="../media/image35.png"></Relationship><Relationship Id="rId6" Type="http://schemas.openxmlformats.org/officeDocument/2006/relationships/image" Target="../media/image32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36.png"></Relationship><Relationship Id="rId9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8" Type="http://schemas.openxmlformats.org/officeDocument/2006/relationships/image" Target="../media/image39.png"></Relationship><Relationship Id="rId3" Type="http://schemas.openxmlformats.org/officeDocument/2006/relationships/image" Target="../media/image30.png"></Relationship><Relationship Id="rId7" Type="http://schemas.openxmlformats.org/officeDocument/2006/relationships/image" Target="../media/image33.png"></Relationship><Relationship Id="rId2" Type="http://schemas.openxmlformats.org/officeDocument/2006/relationships/image" Target="../media/image6.png"></Relationship><Relationship Id="rId6" Type="http://schemas.openxmlformats.org/officeDocument/2006/relationships/image" Target="../media/image32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38.png"></Relationship><Relationship Id="rId9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8" Type="http://schemas.openxmlformats.org/officeDocument/2006/relationships/image" Target="../media/image42.png"></Relationship><Relationship Id="rId3" Type="http://schemas.openxmlformats.org/officeDocument/2006/relationships/image" Target="../media/image30.png"></Relationship><Relationship Id="rId7" Type="http://schemas.openxmlformats.org/officeDocument/2006/relationships/image" Target="../media/image33.png"></Relationship><Relationship Id="rId2" Type="http://schemas.openxmlformats.org/officeDocument/2006/relationships/image" Target="../media/image40.png"></Relationship><Relationship Id="rId6" Type="http://schemas.openxmlformats.org/officeDocument/2006/relationships/image" Target="../media/image32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41.png"></Relationship><Relationship Id="rId9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image" Target="../media/image43.png"></Relationship><Relationship Id="rId6" Type="http://schemas.openxmlformats.org/officeDocument/2006/relationships/image" Target="../media/image46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45.png"></Relationship><Relationship Id="rId7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48.png"></Relationship><Relationship Id="rId2" Type="http://schemas.openxmlformats.org/officeDocument/2006/relationships/image" Target="../media/image47.png"></Relationship><Relationship Id="rId6" Type="http://schemas.openxmlformats.org/officeDocument/2006/relationships/image" Target="../media/image51.png"></Relationship><Relationship Id="rId5" Type="http://schemas.openxmlformats.org/officeDocument/2006/relationships/image" Target="../media/image50.png"></Relationship><Relationship Id="rId4" Type="http://schemas.openxmlformats.org/officeDocument/2006/relationships/image" Target="../media/image49.png"></Relationship><Relationship Id="rId7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8" Type="http://schemas.openxmlformats.org/officeDocument/2006/relationships/image" Target="../media/image33.png"></Relationship><Relationship Id="rId3" Type="http://schemas.openxmlformats.org/officeDocument/2006/relationships/image" Target="../media/image30.png"></Relationship><Relationship Id="rId7" Type="http://schemas.openxmlformats.org/officeDocument/2006/relationships/image" Target="../media/image32.png"></Relationship><Relationship Id="rId2" Type="http://schemas.openxmlformats.org/officeDocument/2006/relationships/image" Target="../media/image6.png"></Relationship><Relationship Id="rId6" Type="http://schemas.openxmlformats.org/officeDocument/2006/relationships/image" Target="../media/image39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38.png"></Relationship><Relationship Id="rId9" Type="http://schemas.openxmlformats.org/officeDocument/2006/relationships/image" Target="../media/image52.png"></Relationship><Relationship Id="rId10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53.png"></Relationship><Relationship Id="rId3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4" Type="http://schemas.openxmlformats.org/officeDocument/2006/relationships/image" Target="../media/image53.png"></Relationship><Relationship Id="rId5" Type="http://schemas.openxmlformats.org/officeDocument/2006/relationships/image" Target="../media/fImage247543579169.png"></Relationship><Relationship Id="rId6" Type="http://schemas.openxmlformats.org/officeDocument/2006/relationships/image" Target="../media/fImage639093595724.png"></Relationship><Relationship Id="rId7" Type="http://schemas.openxmlformats.org/officeDocument/2006/relationships/image" Target="../media/fImage329043611478.png"></Relationship><Relationship Id="rId8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fImage649323639358.png"></Relationship><Relationship Id="rId4" Type="http://schemas.openxmlformats.org/officeDocument/2006/relationships/image" Target="../media/fImage131153646962.png"></Relationship><Relationship Id="rId5" Type="http://schemas.openxmlformats.org/officeDocument/2006/relationships/image" Target="../media/fImage157543664464.png"></Relationship><Relationship Id="rId6" Type="http://schemas.openxmlformats.org/officeDocument/2006/relationships/image" Target="../media/fImage649323675705.png"></Relationship><Relationship Id="rId7" Type="http://schemas.openxmlformats.org/officeDocument/2006/relationships/image" Target="../media/fImage155293688145.png"></Relationship><Relationship Id="rId8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5" Type="http://schemas.openxmlformats.org/officeDocument/2006/relationships/image" Target="../media/fImage247543703281.png"></Relationship><Relationship Id="rId6" Type="http://schemas.openxmlformats.org/officeDocument/2006/relationships/image" Target="../media/fImage87033716827.png"></Relationship><Relationship Id="rId7" Type="http://schemas.openxmlformats.org/officeDocument/2006/relationships/image" Target="../media/fImage159843729961.png"></Relationship><Relationship Id="rId8" Type="http://schemas.openxmlformats.org/officeDocument/2006/relationships/image" Target="../media/fImage9934373491.png"></Relationship><Relationship Id="rId9" Type="http://schemas.openxmlformats.org/officeDocument/2006/relationships/image" Target="../media/fImage32553742995.png"></Relationship><Relationship Id="rId10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6124351942.png"></Relationship><Relationship Id="rId3" Type="http://schemas.openxmlformats.org/officeDocument/2006/relationships/image" Target="../media/fImage83404364827.png"></Relationship><Relationship Id="rId4" Type="http://schemas.openxmlformats.org/officeDocument/2006/relationships/image" Target="../media/fImage76184375436.png"></Relationship><Relationship Id="rId5" Type="http://schemas.openxmlformats.org/officeDocument/2006/relationships/image" Target="../media/fImage96684382391.png"></Relationship><Relationship Id="rId6" Type="http://schemas.openxmlformats.org/officeDocument/2006/relationships/image" Target="../media/fImage16124394604.png"></Relationship><Relationship Id="rId7" Type="http://schemas.openxmlformats.org/officeDocument/2006/relationships/image" Target="../media/fImage76184403902.png"></Relationship></Relationships>
</file>

<file path=ppt/slides/_rels/slide25.xml.rels><?xml version="1.0" encoding="UTF-8"?>
<Relationships xmlns="http://schemas.openxmlformats.org/package/2006/relationships"><Relationship Id="rId4" Type="http://schemas.openxmlformats.org/officeDocument/2006/relationships/image" Target="../media/fImage13174442153.png"></Relationship><Relationship Id="rId5" Type="http://schemas.openxmlformats.org/officeDocument/2006/relationships/image" Target="../media/fImage9603444292.png"></Relationship><Relationship Id="rId6" Type="http://schemas.openxmlformats.org/officeDocument/2006/relationships/image" Target="../media/fImage35934452382.png"></Relationship><Relationship Id="rId7" Type="http://schemas.openxmlformats.org/officeDocument/2006/relationships/image" Target="../media/fImage62744477421.png"></Relationship><Relationship Id="rId8" Type="http://schemas.openxmlformats.org/officeDocument/2006/relationships/image" Target="../media/fImage94124488716.png"></Relationship><Relationship Id="rId9" Type="http://schemas.openxmlformats.org/officeDocument/2006/relationships/image" Target="../media/fImage315844499718.png"></Relationship><Relationship Id="rId10" Type="http://schemas.openxmlformats.org/officeDocument/2006/relationships/image" Target="../media/fImage210024509895.png"></Relationship><Relationship Id="rId11" Type="http://schemas.openxmlformats.org/officeDocument/2006/relationships/image" Target="../media/fImage35684515447.png"></Relationship><Relationship Id="rId12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4" Type="http://schemas.openxmlformats.org/officeDocument/2006/relationships/image" Target="../media/fImage141694671726.png"></Relationship><Relationship Id="rId5" Type="http://schemas.openxmlformats.org/officeDocument/2006/relationships/image" Target="../media/fImage90404684771.png"></Relationship><Relationship Id="rId6" Type="http://schemas.openxmlformats.org/officeDocument/2006/relationships/image" Target="../media/fImage66604691538.png"></Relationship><Relationship Id="rId7" Type="http://schemas.openxmlformats.org/officeDocument/2006/relationships/image" Target="../media/fImage46424701869.png"></Relationship><Relationship Id="rId8" Type="http://schemas.openxmlformats.org/officeDocument/2006/relationships/image" Target="../media/fImage295384719912.png"></Relationship><Relationship Id="rId9" Type="http://schemas.openxmlformats.org/officeDocument/2006/relationships/image" Target="../media/fImage52504725667.png"></Relationship><Relationship Id="rId10" Type="http://schemas.openxmlformats.org/officeDocument/2006/relationships/image" Target="../media/fImage34084736299.png"></Relationship><Relationship Id="rId11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5" Type="http://schemas.openxmlformats.org/officeDocument/2006/relationships/image" Target="../media/fImage619384747035.png"></Relationship><Relationship Id="rId6" Type="http://schemas.openxmlformats.org/officeDocument/2006/relationships/image" Target="../media/fImage295784759894.png"></Relationship><Relationship Id="rId7" Type="http://schemas.openxmlformats.org/officeDocument/2006/relationships/image" Target="../media/fImage95384768703.png"></Relationship><Relationship Id="rId8" Type="http://schemas.openxmlformats.org/officeDocument/2006/relationships/image" Target="../media/fImage32234773811.png"></Relationship><Relationship Id="rId9" Type="http://schemas.openxmlformats.org/officeDocument/2006/relationships/image" Target="../media/image32.png"></Relationship><Relationship Id="rId10" Type="http://schemas.openxmlformats.org/officeDocument/2006/relationships/image" Target="../media/image39.png"></Relationship><Relationship Id="rId11" Type="http://schemas.openxmlformats.org/officeDocument/2006/relationships/image" Target="../media/fImage619384841322.png"></Relationship><Relationship Id="rId12" Type="http://schemas.openxmlformats.org/officeDocument/2006/relationships/image" Target="../media/fImage29578485333.png"></Relationship><Relationship Id="rId13" Type="http://schemas.openxmlformats.org/officeDocument/2006/relationships/image" Target="../media/fImage95384867673.png"></Relationship><Relationship Id="rId14" Type="http://schemas.openxmlformats.org/officeDocument/2006/relationships/image" Target="../media/fImage619384894664.png"></Relationship><Relationship Id="rId15" Type="http://schemas.openxmlformats.org/officeDocument/2006/relationships/image" Target="../media/fImage295784905141.png"></Relationship><Relationship Id="rId16" Type="http://schemas.openxmlformats.org/officeDocument/2006/relationships/image" Target="../media/fImage95384917711.png"></Relationship><Relationship Id="rId17" Type="http://schemas.openxmlformats.org/officeDocument/2006/relationships/image" Target="../media/image33.png"></Relationship><Relationship Id="rId18" Type="http://schemas.openxmlformats.org/officeDocument/2006/relationships/image" Target="../media/fImage619384958253.png"></Relationship><Relationship Id="rId19" Type="http://schemas.openxmlformats.org/officeDocument/2006/relationships/image" Target="../media/fImage295784966868.png"></Relationship><Relationship Id="rId20" Type="http://schemas.openxmlformats.org/officeDocument/2006/relationships/image" Target="../media/fImage95384975547.png"></Relationship><Relationship Id="rId21" Type="http://schemas.openxmlformats.org/officeDocument/2006/relationships/image" Target="../media/fImage62804987644.png"></Relationship><Relationship Id="rId22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4" Type="http://schemas.openxmlformats.org/officeDocument/2006/relationships/image" Target="../media/fImage295485002662.png"></Relationship><Relationship Id="rId5" Type="http://schemas.openxmlformats.org/officeDocument/2006/relationships/image" Target="../media/fImage132395012757.png"></Relationship><Relationship Id="rId6" Type="http://schemas.openxmlformats.org/officeDocument/2006/relationships/image" Target="../media/fImage471650237.png"></Relationship><Relationship Id="rId7" Type="http://schemas.openxmlformats.org/officeDocument/2006/relationships/image" Target="../media/fImage44725032859.png"></Relationship><Relationship Id="rId8" Type="http://schemas.openxmlformats.org/officeDocument/2006/relationships/image" Target="../media/fImage138985048723.png"></Relationship><Relationship Id="rId9" Type="http://schemas.openxmlformats.org/officeDocument/2006/relationships/image" Target="../media/fImage67135059741.png"></Relationship><Relationship Id="rId10" Type="http://schemas.openxmlformats.org/officeDocument/2006/relationships/image" Target="../media/fImage66605067529.png"></Relationship><Relationship Id="rId11" Type="http://schemas.openxmlformats.org/officeDocument/2006/relationships/image" Target="../media/fImage3223507778.png"></Relationship><Relationship Id="rId12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6.png"></Relationship><Relationship Id="rId5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image" Target="../media/image8.png"></Relationship><Relationship Id="rId4" Type="http://schemas.openxmlformats.org/officeDocument/2006/relationships/image" Target="../media/image10.png"></Relationship><Relationship Id="rId5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image" Target="../media/image11.png"></Relationship><Relationship Id="rId5" Type="http://schemas.openxmlformats.org/officeDocument/2006/relationships/image" Target="../media/image14.png"></Relationship><Relationship Id="rId4" Type="http://schemas.openxmlformats.org/officeDocument/2006/relationships/image" Target="../media/image13.png"></Relationship><Relationship Id="rId6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6.png"></Relationship><Relationship Id="rId2" Type="http://schemas.openxmlformats.org/officeDocument/2006/relationships/image" Target="../media/image15.png"></Relationship><Relationship Id="rId4" Type="http://schemas.openxmlformats.org/officeDocument/2006/relationships/image" Target="../media/image17.png"></Relationship><Relationship Id="rId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image" Target="../media/image18.png"></Relationship><Relationship Id="rId5" Type="http://schemas.openxmlformats.org/officeDocument/2006/relationships/image" Target="../media/image21.png"></Relationship><Relationship Id="rId4" Type="http://schemas.openxmlformats.org/officeDocument/2006/relationships/image" Target="../media/image20.png"></Relationship><Relationship Id="rId6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26403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29000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/>
              <a:t>로그인 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2282825"/>
            <a:ext cx="4628515" cy="265557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65" y="1957705"/>
            <a:ext cx="5114290" cy="3305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오른쪽 화살표 9"/>
          <p:cNvSpPr/>
          <p:nvPr/>
        </p:nvSpPr>
        <p:spPr>
          <a:xfrm>
            <a:off x="5666105" y="3369945"/>
            <a:ext cx="439420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94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1019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기관일정</a:t>
            </a:r>
            <a:r>
              <a:rPr lang="ko-KR" altLang="en-US" dirty="0" smtClean="0"/>
              <a:t>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678434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기관일정을</a:t>
            </a:r>
            <a:r>
              <a:rPr lang="ko-KR" altLang="en-US" dirty="0" smtClean="0"/>
              <a:t> 확인할 수 있고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관리자는 일정을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있는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2052955"/>
            <a:ext cx="5444490" cy="394398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40" y="2052955"/>
            <a:ext cx="3750310" cy="1956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"/>
          <a:stretch/>
        </p:blipFill>
        <p:spPr>
          <a:xfrm>
            <a:off x="7114540" y="4040505"/>
            <a:ext cx="3533140" cy="1956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614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1019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공지사항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716407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공지사항을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</a:t>
            </a:r>
            <a:r>
              <a:rPr lang="ko-KR" altLang="en-US" dirty="0" smtClean="0"/>
              <a:t>할 수 있고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관리자는 공지사항을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있는 페이지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" y="1494155"/>
            <a:ext cx="4218940" cy="3056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20" y="1494155"/>
            <a:ext cx="3211195" cy="2326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20" y="3958590"/>
            <a:ext cx="3211195" cy="2326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75" y="1494155"/>
            <a:ext cx="2618105" cy="2797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871220" y="4735830"/>
            <a:ext cx="2531110" cy="615315"/>
            <a:chOff x="871220" y="4735830"/>
            <a:chExt cx="2531110" cy="6153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0" y="4735830"/>
              <a:ext cx="2531110" cy="6153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1377950" y="5219700"/>
              <a:ext cx="2024380" cy="131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984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1019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자료공유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58483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회원이 자료를 공유할 수 있는 페이지</a:t>
            </a:r>
            <a:endParaRPr lang="ko-KR" altLang="en-US" dirty="0"/>
          </a:p>
        </p:txBody>
      </p:sp>
      <p:pic>
        <p:nvPicPr>
          <p:cNvPr id="8" name="그림 233" descr="C:/Users/PC-03/AppData/Roaming/PolarisOffice/ETemp/8956_12181440/fImage2619508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7560" y="2986405"/>
            <a:ext cx="1372235" cy="55308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9" name="그림 234" descr="C:/Users/PC-03/AppData/Roaming/PolarisOffice/ETemp/8956_12181440/fImage957050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20365" y="1621155"/>
            <a:ext cx="3115310" cy="125857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" name="그림 235" descr="C:/Users/PC-03/AppData/Roaming/PolarisOffice/ETemp/8956_12181440/fImage906251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19095" y="3665220"/>
            <a:ext cx="3105785" cy="127063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1" name="그림 236" descr="C:/Users/PC-03/AppData/Roaming/PolarisOffice/ETemp/8956_12181440/fImage807651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75780" y="2334260"/>
            <a:ext cx="4583430" cy="199453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21482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1019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err="1"/>
              <a:t>보강자료</a:t>
            </a:r>
            <a:r>
              <a:rPr lang="ko-KR" altLang="en-US" dirty="0" smtClean="0"/>
              <a:t>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675513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학생은 </a:t>
            </a:r>
            <a:r>
              <a:rPr lang="ko-KR" altLang="en-US" dirty="0" smtClean="0"/>
              <a:t>유용한 자료를 검색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답글을 달 수 있고</a:t>
            </a:r>
            <a:endParaRPr lang="en-US" altLang="ko-KR" dirty="0" smtClean="0"/>
          </a:p>
          <a:p>
            <a:r>
              <a:rPr lang="ko-KR" altLang="en-US" dirty="0" smtClean="0"/>
              <a:t>               교사가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있는 페이지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1367155"/>
            <a:ext cx="3775075" cy="2734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42456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20231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/>
          <p:cNvGrpSpPr/>
          <p:nvPr/>
        </p:nvGrpSpPr>
        <p:grpSpPr>
          <a:xfrm>
            <a:off x="5109845" y="1367155"/>
            <a:ext cx="2264410" cy="550545"/>
            <a:chOff x="5109845" y="1367155"/>
            <a:chExt cx="2264410" cy="5505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845" y="1367155"/>
              <a:ext cx="2264410" cy="550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5563235" y="1800225"/>
              <a:ext cx="1811020" cy="117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30" y="1952625"/>
            <a:ext cx="2219325" cy="214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30" y="1597025"/>
            <a:ext cx="2644140" cy="212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70" y="4245610"/>
            <a:ext cx="2349500" cy="2510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28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26403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질문</a:t>
            </a:r>
            <a:r>
              <a:rPr lang="ko-KR" altLang="en-US" dirty="0" smtClean="0"/>
              <a:t>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88519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회원이 궁금한 점을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답글을 달 수 있는 페이지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1367155"/>
            <a:ext cx="3775075" cy="2734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42456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20231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/>
          <p:cNvGrpSpPr/>
          <p:nvPr/>
        </p:nvGrpSpPr>
        <p:grpSpPr>
          <a:xfrm>
            <a:off x="5109845" y="1367155"/>
            <a:ext cx="2264410" cy="550545"/>
            <a:chOff x="5109845" y="1367155"/>
            <a:chExt cx="2264410" cy="5505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845" y="1367155"/>
              <a:ext cx="2264410" cy="550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5563235" y="1800225"/>
              <a:ext cx="1811020" cy="117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30" y="1952625"/>
            <a:ext cx="2219325" cy="214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30" y="1597025"/>
            <a:ext cx="2644140" cy="212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70" y="4245610"/>
            <a:ext cx="2349500" cy="2486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69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37629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화면 이름 </a:t>
            </a:r>
            <a:r>
              <a:rPr lang="en-US" altLang="ko-KR"/>
              <a:t>: </a:t>
            </a:r>
            <a:r>
              <a:rPr lang="ko-KR" altLang="en-US"/>
              <a:t>자유 </a:t>
            </a:r>
            <a:r>
              <a:rPr lang="ko-KR" altLang="en-US"/>
              <a:t>게시판 페이지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82270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회원이 자유롭게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답글을 달 수 있는 페이지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1367155"/>
            <a:ext cx="3775075" cy="2734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42456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20231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/>
          <p:cNvGrpSpPr/>
          <p:nvPr/>
        </p:nvGrpSpPr>
        <p:grpSpPr>
          <a:xfrm>
            <a:off x="5109845" y="1367155"/>
            <a:ext cx="2264410" cy="550545"/>
            <a:chOff x="5109845" y="1367155"/>
            <a:chExt cx="2264410" cy="5505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845" y="1367155"/>
              <a:ext cx="2264410" cy="550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5563235" y="1800225"/>
              <a:ext cx="1811020" cy="117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30" y="1952625"/>
            <a:ext cx="2219325" cy="214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30" y="1597025"/>
            <a:ext cx="2644140" cy="212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70" y="4255135"/>
            <a:ext cx="2349500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161" descr="C:/Users/PC-03/AppData/Roaming/PolarisOffice/ETemp/8956_12181440/image3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139430" y="1896745"/>
            <a:ext cx="2219960" cy="215011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9" name="그림 162" descr="C:/Users/PC-03/AppData/Roaming/PolarisOffice/ETemp/8956_12181440/image33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139430" y="1541145"/>
            <a:ext cx="2644775" cy="212725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30" name="그림 163" descr="C:/Users/PC-03/AppData/Roaming/PolarisOffice/ETemp/8956_12181440/image39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8770" y="4199255"/>
            <a:ext cx="2350135" cy="246761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92032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26403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장터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650684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회원이 자유롭게 물건을 사고 파는 </a:t>
            </a:r>
            <a:r>
              <a:rPr lang="ko-KR" altLang="en-US" dirty="0" err="1" smtClean="0"/>
              <a:t>게시글을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답글을 달 수 있는 페이지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1367155"/>
            <a:ext cx="3775075" cy="2734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42456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20231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/>
          <p:cNvGrpSpPr/>
          <p:nvPr/>
        </p:nvGrpSpPr>
        <p:grpSpPr>
          <a:xfrm>
            <a:off x="5109845" y="1367155"/>
            <a:ext cx="2264410" cy="550545"/>
            <a:chOff x="5109845" y="1367155"/>
            <a:chExt cx="2264410" cy="5505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845" y="1367155"/>
              <a:ext cx="2264410" cy="550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5563235" y="1800225"/>
              <a:ext cx="1811020" cy="117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30" y="1952625"/>
            <a:ext cx="2219325" cy="214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30" y="1597025"/>
            <a:ext cx="2644140" cy="212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4255135"/>
            <a:ext cx="2327275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624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1019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수료후기</a:t>
            </a:r>
            <a:r>
              <a:rPr lang="ko-KR" altLang="en-US" dirty="0" smtClean="0"/>
              <a:t>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75742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수료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달전</a:t>
            </a:r>
            <a:r>
              <a:rPr lang="ko-KR" altLang="en-US" dirty="0" smtClean="0"/>
              <a:t> 학생이 수료 후기를 검색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수정하는 페이지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1367155"/>
            <a:ext cx="3775075" cy="2734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42456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20231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/>
          <p:cNvGrpSpPr/>
          <p:nvPr/>
        </p:nvGrpSpPr>
        <p:grpSpPr>
          <a:xfrm>
            <a:off x="5109845" y="1367155"/>
            <a:ext cx="2264410" cy="550545"/>
            <a:chOff x="5109845" y="1367155"/>
            <a:chExt cx="2264410" cy="5505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845" y="1367155"/>
              <a:ext cx="2264410" cy="550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5563235" y="1800225"/>
              <a:ext cx="1811020" cy="117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4150995" y="4245610"/>
            <a:ext cx="2327275" cy="2245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648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1019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err="1"/>
              <a:t>회사정보</a:t>
            </a:r>
            <a:r>
              <a:rPr lang="ko-KR" altLang="en-US" dirty="0" smtClean="0"/>
              <a:t>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656145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관리자가 </a:t>
            </a:r>
            <a:r>
              <a:rPr lang="ko-KR" altLang="en-US" dirty="0" err="1" smtClean="0"/>
              <a:t>회사정보를</a:t>
            </a:r>
            <a:r>
              <a:rPr lang="ko-KR" altLang="en-US" dirty="0" smtClean="0"/>
              <a:t>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삭제가 가능하며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회원은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조회가 가능한 페이지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1367155"/>
            <a:ext cx="3775075" cy="2734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4300855"/>
            <a:ext cx="286194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20231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5" y="1475740"/>
            <a:ext cx="2264410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70" y="4300855"/>
            <a:ext cx="2349500" cy="2428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761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26403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건의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93605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회원은 건의 사항을 검색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 등록할 수 있으며 자신의 글만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삭제되며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관리자만 답글을 달 수 있는 페이지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1367155"/>
            <a:ext cx="3775075" cy="2734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42456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2023110"/>
            <a:ext cx="2873375" cy="20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5109845" y="1367155"/>
            <a:ext cx="2264410" cy="550545"/>
            <a:chOff x="5109845" y="1367155"/>
            <a:chExt cx="2264410" cy="5505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845" y="1367155"/>
              <a:ext cx="2264410" cy="550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5563235" y="1800225"/>
              <a:ext cx="1811020" cy="117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70" y="4255135"/>
            <a:ext cx="2349500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8420100" y="1280795"/>
            <a:ext cx="3000375" cy="5181600"/>
            <a:chOff x="8420100" y="1280795"/>
            <a:chExt cx="3000375" cy="5181600"/>
          </a:xfrm>
        </p:grpSpPr>
        <p:grpSp>
          <p:nvGrpSpPr>
            <p:cNvPr id="4" name="그룹 3"/>
            <p:cNvGrpSpPr/>
            <p:nvPr/>
          </p:nvGrpSpPr>
          <p:grpSpPr>
            <a:xfrm>
              <a:off x="8420100" y="1280795"/>
              <a:ext cx="3000375" cy="5181600"/>
              <a:chOff x="8420100" y="1280795"/>
              <a:chExt cx="3000375" cy="518160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8483600" y="1648460"/>
                <a:ext cx="2873375" cy="4727575"/>
                <a:chOff x="8483600" y="1648460"/>
                <a:chExt cx="2873375" cy="4727575"/>
              </a:xfrm>
            </p:grpSpPr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0625" y="4226560"/>
                  <a:ext cx="2219325" cy="214947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7900" y="3870325"/>
                  <a:ext cx="2644140" cy="2120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83600" y="1648460"/>
                  <a:ext cx="2873375" cy="208153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3" name="직사각형 2"/>
              <p:cNvSpPr/>
              <p:nvPr/>
            </p:nvSpPr>
            <p:spPr>
              <a:xfrm>
                <a:off x="8420100" y="1280795"/>
                <a:ext cx="3000375" cy="5181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464550" y="1292860"/>
              <a:ext cx="723265" cy="30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관리자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42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26403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525" y="662940"/>
            <a:ext cx="29819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초기 접속 화면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64904"/>
              </p:ext>
            </p:extLst>
          </p:nvPr>
        </p:nvGraphicFramePr>
        <p:xfrm>
          <a:off x="469095" y="1114987"/>
          <a:ext cx="4515804" cy="5202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484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67320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400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메인 화면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마이페이지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쪽지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기관일정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공지사항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자료공유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보강자료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질문게시판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자유게시판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83433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장터게시판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9593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수료후기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079697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회사정보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623514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건의사항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5884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0" y="1273810"/>
            <a:ext cx="6670675" cy="43103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301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4150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525" y="662940"/>
            <a:ext cx="37560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입장 초기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17415"/>
              </p:ext>
            </p:extLst>
          </p:nvPr>
        </p:nvGraphicFramePr>
        <p:xfrm>
          <a:off x="469095" y="1270257"/>
          <a:ext cx="4515804" cy="400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484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67320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400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클래스 메인 </a:t>
                      </a:r>
                      <a:r>
                        <a:rPr lang="ko-KR" altLang="en-US" sz="1400" dirty="0" smtClean="0"/>
                        <a:t>화면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마이페이지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쪽지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시간표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공지사항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자료공유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과제게시판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질문게시판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자유게시판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83433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점심게시판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9593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0" y="1334770"/>
            <a:ext cx="6670675" cy="418846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357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253047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화면 이름 </a:t>
            </a:r>
            <a:r>
              <a:rPr lang="en-US" altLang="ko-KR"/>
              <a:t>: </a:t>
            </a:r>
            <a:r>
              <a:rPr lang="ko-KR" altLang="en-US"/>
              <a:t>메인페이지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974852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설       명 </a:t>
            </a:r>
            <a:r>
              <a:rPr lang="en-US" altLang="ko-KR"/>
              <a:t>: </a:t>
            </a:r>
            <a:r>
              <a:rPr lang="ko-KR" altLang="ko-KR"/>
              <a:t>클래스 공지사항, 클래스 자유게시판, 클래스 질문게시판 이동</a:t>
            </a:r>
            <a:endParaRPr lang="ko-KR" altLang="en-US"/>
          </a:p>
        </p:txBody>
      </p:sp>
      <p:pic>
        <p:nvPicPr>
          <p:cNvPr id="9" name="그림 1" descr="C:/Users/PC-03/AppData/Roaming/PolarisOffice/ETemp/8956_12181440/image5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0530" y="2268220"/>
            <a:ext cx="3704590" cy="2322830"/>
          </a:xfrm>
          <a:prstGeom prst="rect"/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10" name="그림 2" descr="C:/Users/PC-03/AppData/Roaming/PolarisOffice/ETemp/8956_12181440/fImage24754357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49465" y="1501140"/>
            <a:ext cx="2809875" cy="2056765"/>
          </a:xfrm>
          <a:prstGeom prst="rect"/>
          <a:noFill/>
          <a:ln w="19050" cap="sq" cmpd="sng">
            <a:solidFill>
              <a:schemeClr val="tx1">
                <a:alpha val="100000"/>
              </a:schemeClr>
            </a:solidFill>
            <a:prstDash val="solid"/>
            <a:miter lim="800000"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pic>
        <p:nvPicPr>
          <p:cNvPr id="11" name="그림 4" descr="C:/Users/PC-03/AppData/Roaming/PolarisOffice/ETemp/8956_12181440/fImage63909359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29910" y="3968115"/>
            <a:ext cx="2762250" cy="1967865"/>
          </a:xfrm>
          <a:prstGeom prst="rect"/>
          <a:noFill/>
          <a:ln w="1905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sp>
        <p:nvSpPr>
          <p:cNvPr id="12" name="도형 19"/>
          <p:cNvSpPr>
            <a:spLocks/>
          </p:cNvSpPr>
          <p:nvPr/>
        </p:nvSpPr>
        <p:spPr>
          <a:xfrm rot="0">
            <a:off x="4617085" y="3205480"/>
            <a:ext cx="857250" cy="349250"/>
          </a:xfrm>
          <a:prstGeom prst="rightArrow"/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13" name="그림 20" descr="C:/Users/PC-03/AppData/Roaming/PolarisOffice/ETemp/8956_12181440/fImage32904361147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6050" y="3967480"/>
            <a:ext cx="2789555" cy="197929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58190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60489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화면 이름 </a:t>
            </a:r>
            <a:r>
              <a:rPr lang="en-US" altLang="ko-KR"/>
              <a:t>:</a:t>
            </a:r>
            <a:r>
              <a:rPr lang="ko-KR" altLang="ko-KR"/>
              <a:t> 클래스 시간표 페이지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3525" y="662940"/>
            <a:ext cx="6694805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설       명 </a:t>
            </a:r>
            <a:r>
              <a:rPr lang="en-US" altLang="ko-KR"/>
              <a:t>: </a:t>
            </a:r>
            <a:r>
              <a:rPr lang="ko-KR" altLang="ko-KR"/>
              <a:t>클래스 시간표를 확인할 수 있고,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ko-KR"/>
              <a:t>               교수와 관리자는 등록, 수정, 삭제 할 수 있는 페이지</a:t>
            </a:r>
            <a:endParaRPr lang="ko-KR" altLang="en-US"/>
          </a:p>
        </p:txBody>
      </p:sp>
      <p:pic>
        <p:nvPicPr>
          <p:cNvPr id="8" name="그림 25" descr="C:/Users/PC-03/AppData/Roaming/PolarisOffice/ETemp/8956_12181440/fImage64932363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5480" y="2056130"/>
            <a:ext cx="4258945" cy="3101975"/>
          </a:xfrm>
          <a:prstGeom prst="rect"/>
          <a:noFill/>
        </p:spPr>
      </p:pic>
      <p:pic>
        <p:nvPicPr>
          <p:cNvPr id="9" name="그림 26" descr="C:/Users/PC-03/AppData/Roaming/PolarisOffice/ETemp/8956_12181440/fImage13115364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87135" y="1478280"/>
            <a:ext cx="4216400" cy="255651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1" name="그림 28" descr="C:/Users/PC-03/AppData/Roaming/PolarisOffice/ETemp/8956_12181440/fImage15754366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93810" y="4357370"/>
            <a:ext cx="2554605" cy="193421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2" name="그림 29" descr="C:/Users/PC-03/AppData/Roaming/PolarisOffice/ETemp/8956_12181440/fImage64932367570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5480" y="1978025"/>
            <a:ext cx="4258945" cy="310197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3" name="그림 30" descr="C:/Users/PC-03/AppData/Roaming/PolarisOffice/ETemp/8956_12181440/fImage15529368814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97525" y="4356735"/>
            <a:ext cx="2560955" cy="192341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49754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06768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화면 이름 </a:t>
            </a:r>
            <a:r>
              <a:rPr lang="en-US" altLang="ko-KR"/>
              <a:t>: </a:t>
            </a:r>
            <a:r>
              <a:rPr lang="ko-KR" altLang="en-US"/>
              <a:t>클래스 공지사항</a:t>
            </a:r>
            <a:endParaRPr lang="ko-KR" altLang="en-US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263525" y="662940"/>
            <a:ext cx="939546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설       명 </a:t>
            </a:r>
            <a:r>
              <a:rPr lang="en-US" altLang="ko-KR"/>
              <a:t>: </a:t>
            </a:r>
            <a:r>
              <a:rPr lang="ko-KR" altLang="en-US"/>
              <a:t>공지사항을 확인, 검색할 수 있고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               관리자는 공지사항을 등록, 수정, 삭제할 수 있는 페이지</a:t>
            </a:r>
            <a:endParaRPr lang="ko-KR" altLang="en-US"/>
          </a:p>
        </p:txBody>
      </p:sp>
      <p:pic>
        <p:nvPicPr>
          <p:cNvPr id="9" name="그림 44" descr="C:/Users/PC-03/AppData/Roaming/PolarisOffice/ETemp/8956_12181440/fImage24754370328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450" y="2168525"/>
            <a:ext cx="4410075" cy="3234055"/>
          </a:xfrm>
          <a:prstGeom prst="rect"/>
          <a:noFill/>
          <a:ln w="19050" cap="sq" cmpd="sng">
            <a:solidFill>
              <a:schemeClr val="tx1">
                <a:alpha val="100000"/>
              </a:schemeClr>
            </a:solidFill>
            <a:prstDash val="solid"/>
            <a:miter lim="800000"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pic>
        <p:nvPicPr>
          <p:cNvPr id="10" name="그림 45" descr="C:/Users/PC-03/AppData/Roaming/PolarisOffice/ETemp/8956_12181440/fImage8703371682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94090" y="1367155"/>
            <a:ext cx="2576195" cy="259016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1" name="그림 46" descr="C:/Users/PC-03/AppData/Roaming/PolarisOffice/ETemp/8956_12181440/fImage15984372996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0660" y="1356360"/>
            <a:ext cx="2622550" cy="259016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2" name="그림 47" descr="C:/Users/PC-03/AppData/Roaming/PolarisOffice/ETemp/8956_12181440/fImage993437349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94725" y="4179570"/>
            <a:ext cx="2586990" cy="249110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3" name="그림 57" descr="C:/Users/PC-03/AppData/Roaming/PolarisOffice/ETemp/8956_12181440/fImage3255374299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66715" y="4832985"/>
            <a:ext cx="2391410" cy="57213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11088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>
            <a:off x="263525" y="140970"/>
            <a:ext cx="383349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화면 이름 </a:t>
            </a:r>
            <a:r>
              <a:rPr lang="en-US" altLang="ko-KR"/>
              <a:t>: </a:t>
            </a:r>
            <a:r>
              <a:rPr lang="ko-KR" altLang="ko-KR"/>
              <a:t>클래스 </a:t>
            </a:r>
            <a:r>
              <a:rPr lang="ko-KR" altLang="en-US"/>
              <a:t>자료공유 페이지</a:t>
            </a:r>
            <a:endParaRPr lang="ko-KR" altLang="en-US"/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266065" y="615315"/>
            <a:ext cx="77654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설       명 </a:t>
            </a:r>
            <a:r>
              <a:rPr lang="en-US" altLang="ko-KR"/>
              <a:t>: </a:t>
            </a:r>
            <a:r>
              <a:rPr lang="ko-KR" altLang="en-US"/>
              <a:t>같은 클래스에 속한 사람들끼리 파일을 공유할 수 있는 페이지</a:t>
            </a:r>
            <a:endParaRPr lang="ko-KR" altLang="en-US"/>
          </a:p>
        </p:txBody>
      </p:sp>
      <p:pic>
        <p:nvPicPr>
          <p:cNvPr id="8" name="Picture " descr="C:/Users/PC-03/AppData/Roaming/PolarisOffice/ETemp/8956_12181440/fImage1612435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3145" y="3030855"/>
            <a:ext cx="991235" cy="553085"/>
          </a:xfrm>
          <a:prstGeom prst="rect"/>
          <a:noFill/>
        </p:spPr>
      </p:pic>
      <p:pic>
        <p:nvPicPr>
          <p:cNvPr id="9" name="그림 62" descr="C:/Users/PC-03/AppData/Roaming/PolarisOffice/ETemp/8956_12181440/fImage8340436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73120" y="1591945"/>
            <a:ext cx="4118610" cy="162115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" name="그림 63" descr="C:/Users/PC-03/AppData/Roaming/PolarisOffice/ETemp/8956_12181440/fImage76184375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7745" y="3924300"/>
            <a:ext cx="3429635" cy="1276985"/>
          </a:xfrm>
          <a:prstGeom prst="rect"/>
          <a:noFill/>
        </p:spPr>
      </p:pic>
      <p:pic>
        <p:nvPicPr>
          <p:cNvPr id="11" name="그림 64" descr="C:/Users/PC-03/AppData/Roaming/PolarisOffice/ETemp/8956_12181440/fImage966843823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59090" y="2764155"/>
            <a:ext cx="3111500" cy="131572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2" name="그림 65" descr="C:/Users/PC-03/AppData/Roaming/PolarisOffice/ETemp/8956_12181440/fImage1612439460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3145" y="2808605"/>
            <a:ext cx="1779905" cy="99314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3" name="그림 66" descr="C:/Users/PC-03/AppData/Roaming/PolarisOffice/ETemp/8956_12181440/fImage7618440390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56610" y="3856990"/>
            <a:ext cx="4145915" cy="154559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 rot="0">
            <a:off x="263525" y="152400"/>
            <a:ext cx="370522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화면 이름 </a:t>
            </a:r>
            <a:r>
              <a:rPr lang="en-US" altLang="ko-KR"/>
              <a:t>: </a:t>
            </a:r>
            <a:r>
              <a:rPr lang="ko-KR" altLang="ko-KR"/>
              <a:t>과제게시판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3525" y="662940"/>
            <a:ext cx="664146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설       명 </a:t>
            </a:r>
            <a:r>
              <a:rPr lang="en-US" altLang="ko-KR"/>
              <a:t>: </a:t>
            </a:r>
            <a:r>
              <a:rPr lang="ko-KR" altLang="en-US"/>
              <a:t>과제를 조회하고 등록, 수정, 삭제할 수 있는 페이지</a:t>
            </a:r>
            <a:endParaRPr lang="ko-KR" altLang="en-US"/>
          </a:p>
        </p:txBody>
      </p:sp>
      <p:pic>
        <p:nvPicPr>
          <p:cNvPr id="9" name="그림 80" descr="C:/Users/PC-03/AppData/Roaming/PolarisOffice/ETemp/8956_12181440/fImage1317444215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7215" y="3746500"/>
            <a:ext cx="2913380" cy="232283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1" name="그림 82" descr="C:/Users/PC-03/AppData/Roaming/PolarisOffice/ETemp/8956_12181440/fImage960344429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32035" y="3490595"/>
            <a:ext cx="1938655" cy="207835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2" name="그림 83" descr="C:/Users/PC-03/AppData/Roaming/PolarisOffice/ETemp/8956_12181440/fImage3593445238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41590" y="5846445"/>
            <a:ext cx="3639820" cy="44513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3" name="그림 85" descr="C:/Users/PC-03/AppData/Roaming/PolarisOffice/ETemp/8956_12181440/fImage6274447742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15830" y="1188720"/>
            <a:ext cx="2188845" cy="205740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4" name="그림 86" descr="C:/Users/PC-03/AppData/Roaming/PolarisOffice/ETemp/8956_12181440/fImage94124488716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9845" y="3745230"/>
            <a:ext cx="2606675" cy="240157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5" name="그림 87" descr="C:/Users/PC-03/AppData/Roaming/PolarisOffice/ETemp/8956_12181440/fImage31584449971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9590" y="1211580"/>
            <a:ext cx="5928360" cy="203454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6" name="그림 106" descr="C:/Users/PC-03/AppData/Roaming/PolarisOffice/ETemp/8956_12181440/fImage210024509895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08140" y="1568450"/>
            <a:ext cx="2828925" cy="185610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7" name="그림 110" descr="C:/Users/PC-03/AppData/Roaming/PolarisOffice/ETemp/8956_12181440/fImage35684515447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31305" y="4219575"/>
            <a:ext cx="3105150" cy="86042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8" name="텍스트 상자 114"/>
          <p:cNvSpPr txBox="1">
            <a:spLocks/>
          </p:cNvSpPr>
          <p:nvPr/>
        </p:nvSpPr>
        <p:spPr>
          <a:xfrm rot="0">
            <a:off x="7257415" y="3501390"/>
            <a:ext cx="1723390" cy="2470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&lt;교</a:t>
            </a:r>
            <a:r>
              <a:rPr lang="ko-KR" sz="1000">
                <a:latin typeface="맑은 고딕" charset="0"/>
                <a:ea typeface="맑은 고딕" charset="0"/>
              </a:rPr>
              <a:t>수 상세 조회 페이지&gt;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15"/>
          <p:cNvSpPr txBox="1">
            <a:spLocks/>
          </p:cNvSpPr>
          <p:nvPr/>
        </p:nvSpPr>
        <p:spPr>
          <a:xfrm rot="0">
            <a:off x="7273290" y="5151120"/>
            <a:ext cx="1723390" cy="2470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&lt;</a:t>
            </a:r>
            <a:r>
              <a:rPr lang="ko-KR" sz="1000">
                <a:latin typeface="맑은 고딕" charset="0"/>
                <a:ea typeface="맑은 고딕" charset="0"/>
              </a:rPr>
              <a:t>학생 상세 조회 페이지&gt;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91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29628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화면 이름 </a:t>
            </a:r>
            <a:r>
              <a:rPr lang="en-US" altLang="ko-KR"/>
              <a:t>: </a:t>
            </a:r>
            <a:r>
              <a:rPr lang="ko-KR" altLang="en-US"/>
              <a:t>클래스 질문게시판</a:t>
            </a:r>
            <a:endParaRPr lang="ko-KR" altLang="en-US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263525" y="662940"/>
            <a:ext cx="1147381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설       명 </a:t>
            </a:r>
            <a:r>
              <a:rPr lang="en-US" altLang="ko-KR"/>
              <a:t>: </a:t>
            </a:r>
            <a:r>
              <a:rPr lang="ko-KR" altLang="en-US"/>
              <a:t>같은 클래스에 속한 회원들끼리</a:t>
            </a:r>
            <a:r>
              <a:rPr lang="ko-KR" altLang="en-US"/>
              <a:t> 궁금한 점을 검색</a:t>
            </a:r>
            <a:r>
              <a:rPr lang="en-US" altLang="ko-KR"/>
              <a:t>,</a:t>
            </a:r>
            <a:r>
              <a:rPr lang="ko-KR" altLang="en-US"/>
              <a:t> 등록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답글을 달 수 있는 페이지</a:t>
            </a:r>
            <a:endParaRPr lang="ko-KR" altLang="en-US"/>
          </a:p>
        </p:txBody>
      </p:sp>
      <p:pic>
        <p:nvPicPr>
          <p:cNvPr id="21" name="그림 129" descr="C:/Users/PC-03/AppData/Roaming/PolarisOffice/ETemp/8956_12181440/fImage14169467172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57210" y="1244600"/>
            <a:ext cx="3780155" cy="300990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2" name="그림 130" descr="C:/Users/PC-03/AppData/Roaming/PolarisOffice/ETemp/8956_12181440/fImage9040468477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015" y="3757930"/>
            <a:ext cx="2116455" cy="255524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3" name="그림 131" descr="C:/Users/PC-03/AppData/Roaming/PolarisOffice/ETemp/8956_12181440/fImage6660469153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93385" y="3756660"/>
            <a:ext cx="2454275" cy="254571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4" name="그림 132" descr="C:/Users/PC-03/AppData/Roaming/PolarisOffice/ETemp/8956_12181440/fImage4642470186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58810" y="5031105"/>
            <a:ext cx="3678555" cy="51625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5" name="그림 133" descr="C:/Users/PC-03/AppData/Roaming/PolarisOffice/ETemp/8956_12181440/fImage29538471991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8045" y="1444625"/>
            <a:ext cx="6568440" cy="193294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6" name="그림 134" descr="C:/Users/PC-03/AppData/Roaming/PolarisOffice/ETemp/8956_12181440/fImage5250472566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27020" y="3768090"/>
            <a:ext cx="2230755" cy="253492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7" name="그림 153" descr="C:/Users/PC-03/AppData/Roaming/PolarisOffice/ETemp/8956_12181440/fImage3408473629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29955" y="5764530"/>
            <a:ext cx="2400935" cy="55308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87605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29628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화면 이름 </a:t>
            </a:r>
            <a:r>
              <a:rPr lang="en-US" altLang="ko-KR"/>
              <a:t>: </a:t>
            </a:r>
            <a:r>
              <a:rPr lang="ko-KR" altLang="en-US"/>
              <a:t>클래스 자유게시판</a:t>
            </a:r>
            <a:endParaRPr lang="ko-KR" altLang="en-US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263525" y="662940"/>
            <a:ext cx="823976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설       명 </a:t>
            </a:r>
            <a:r>
              <a:rPr lang="en-US" altLang="ko-KR"/>
              <a:t>: </a:t>
            </a:r>
            <a:r>
              <a:rPr lang="ko-KR" altLang="en-US"/>
              <a:t>회원이 자유롭게 검색</a:t>
            </a:r>
            <a:r>
              <a:rPr lang="en-US" altLang="ko-KR"/>
              <a:t>,</a:t>
            </a:r>
            <a:r>
              <a:rPr lang="ko-KR" altLang="en-US"/>
              <a:t> 등록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답글을 달 수 있는 페이지</a:t>
            </a:r>
            <a:r>
              <a:rPr lang="ko-KR" altLang="en-US"/>
              <a:t> 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                부적절한 게시글 신고할 수 있는 페이지</a:t>
            </a:r>
            <a:endParaRPr lang="ko-KR" altLang="en-US"/>
          </a:p>
        </p:txBody>
      </p:sp>
      <p:pic>
        <p:nvPicPr>
          <p:cNvPr id="8" name="그림 157" descr="C:/Users/PC-03/AppData/Roaming/PolarisOffice/ETemp/8956_12181440/fImage61938474703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125" y="1689735"/>
            <a:ext cx="4211955" cy="2377440"/>
          </a:xfrm>
          <a:prstGeom prst="rect"/>
          <a:noFill/>
        </p:spPr>
      </p:pic>
      <p:pic>
        <p:nvPicPr>
          <p:cNvPr id="9" name="그림 158" descr="C:/Users/PC-03/AppData/Roaming/PolarisOffice/ETemp/8956_12181440/fImage29578475989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2495" y="4356735"/>
            <a:ext cx="2477770" cy="1976120"/>
          </a:xfrm>
          <a:prstGeom prst="rect"/>
          <a:noFill/>
        </p:spPr>
      </p:pic>
      <p:pic>
        <p:nvPicPr>
          <p:cNvPr id="10" name="그림 159" descr="C:/Users/PC-03/AppData/Roaming/PolarisOffice/ETemp/8956_12181440/fImage9538476870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2110" y="4356735"/>
            <a:ext cx="1909445" cy="1979295"/>
          </a:xfrm>
          <a:prstGeom prst="rect"/>
          <a:noFill/>
        </p:spPr>
      </p:pic>
      <p:pic>
        <p:nvPicPr>
          <p:cNvPr id="11" name="그림 160" descr="C:/Users/PC-03/AppData/Roaming/PolarisOffice/ETemp/8956_12181440/fImage3223477381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14975" y="2858770"/>
            <a:ext cx="2362835" cy="56261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2" name="그림 164" descr="C:/Users/PC-03/AppData/Roaming/PolarisOffice/ETemp/8956_12181440/image32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61830" y="4030980"/>
            <a:ext cx="2219960" cy="215011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14" name="그림 166" descr="C:/Users/PC-03/AppData/Roaming/PolarisOffice/ETemp/8956_12181440/image3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1295" y="3865880"/>
            <a:ext cx="2350135" cy="246761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15" name="그림 167" descr="C:/Users/PC-03/AppData/Roaming/PolarisOffice/ETemp/8956_12181440/fImage619384841322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125" y="1689735"/>
            <a:ext cx="4211955" cy="2377440"/>
          </a:xfrm>
          <a:prstGeom prst="rect"/>
          <a:noFill/>
        </p:spPr>
      </p:pic>
      <p:pic>
        <p:nvPicPr>
          <p:cNvPr id="16" name="그림 168" descr="C:/Users/PC-03/AppData/Roaming/PolarisOffice/ETemp/8956_12181440/fImage29578485333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2495" y="4356735"/>
            <a:ext cx="2477770" cy="1976120"/>
          </a:xfrm>
          <a:prstGeom prst="rect"/>
          <a:noFill/>
        </p:spPr>
      </p:pic>
      <p:pic>
        <p:nvPicPr>
          <p:cNvPr id="17" name="그림 169" descr="C:/Users/PC-03/AppData/Roaming/PolarisOffice/ETemp/8956_12181440/fImage95384867673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2110" y="4356735"/>
            <a:ext cx="1909445" cy="1979295"/>
          </a:xfrm>
          <a:prstGeom prst="rect"/>
          <a:noFill/>
        </p:spPr>
      </p:pic>
      <p:pic>
        <p:nvPicPr>
          <p:cNvPr id="18" name="그림 170" descr="C:/Users/PC-03/AppData/Roaming/PolarisOffice/ETemp/8956_12181440/image32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61830" y="4030980"/>
            <a:ext cx="2219960" cy="215011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19" name="그림 171" descr="C:/Users/PC-03/AppData/Roaming/PolarisOffice/ETemp/8956_12181440/image3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1295" y="3865880"/>
            <a:ext cx="2350135" cy="246761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0" name="그림 172" descr="C:/Users/PC-03/AppData/Roaming/PolarisOffice/ETemp/8956_12181440/fImage619384894664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125" y="1689735"/>
            <a:ext cx="4211955" cy="2377440"/>
          </a:xfrm>
          <a:prstGeom prst="rect"/>
          <a:noFill/>
        </p:spPr>
      </p:pic>
      <p:pic>
        <p:nvPicPr>
          <p:cNvPr id="21" name="그림 173" descr="C:/Users/PC-03/AppData/Roaming/PolarisOffice/ETemp/8956_12181440/fImage295784905141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2495" y="4356735"/>
            <a:ext cx="2477770" cy="1976120"/>
          </a:xfrm>
          <a:prstGeom prst="rect"/>
          <a:noFill/>
        </p:spPr>
      </p:pic>
      <p:pic>
        <p:nvPicPr>
          <p:cNvPr id="22" name="그림 174" descr="C:/Users/PC-03/AppData/Roaming/PolarisOffice/ETemp/8956_12181440/fImage95384917711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2110" y="4356735"/>
            <a:ext cx="1909445" cy="1979295"/>
          </a:xfrm>
          <a:prstGeom prst="rect"/>
          <a:noFill/>
        </p:spPr>
      </p:pic>
      <p:pic>
        <p:nvPicPr>
          <p:cNvPr id="23" name="그림 175" descr="C:/Users/PC-03/AppData/Roaming/PolarisOffice/ETemp/8956_12181440/image33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16245" y="2041525"/>
            <a:ext cx="2644775" cy="21272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4" name="그림 176" descr="C:/Users/PC-03/AppData/Roaming/PolarisOffice/ETemp/8956_12181440/image32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61830" y="4030980"/>
            <a:ext cx="2219960" cy="215011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5" name="그림 177" descr="C:/Users/PC-03/AppData/Roaming/PolarisOffice/ETemp/8956_12181440/image3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1295" y="3865880"/>
            <a:ext cx="2350135" cy="246761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6" name="그림 178" descr="C:/Users/PC-03/AppData/Roaming/PolarisOffice/ETemp/8956_12181440/fImage619384958253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125" y="1689735"/>
            <a:ext cx="4211955" cy="237744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7" name="그림 179" descr="C:/Users/PC-03/AppData/Roaming/PolarisOffice/ETemp/8956_12181440/fImage295784966868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2495" y="4356735"/>
            <a:ext cx="2477770" cy="197612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8" name="그림 180" descr="C:/Users/PC-03/AppData/Roaming/PolarisOffice/ETemp/8956_12181440/fImage95384975547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2110" y="4356735"/>
            <a:ext cx="1909445" cy="197929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9" name="그림 202" descr="C:/Users/PC-03/AppData/Roaming/PolarisOffice/ETemp/8956_12181440/fImage62804987644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33205" y="1345565"/>
            <a:ext cx="2459355" cy="227901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83522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37629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화면 이름 </a:t>
            </a:r>
            <a:r>
              <a:rPr lang="en-US" altLang="ko-KR"/>
              <a:t>: </a:t>
            </a:r>
            <a:r>
              <a:rPr lang="ko-KR" altLang="en-US"/>
              <a:t>클래스 점심 게시판</a:t>
            </a:r>
            <a:endParaRPr lang="ko-KR" altLang="en-US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263525" y="662940"/>
            <a:ext cx="1157541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설       명 </a:t>
            </a:r>
            <a:r>
              <a:rPr lang="en-US" altLang="ko-KR"/>
              <a:t>: </a:t>
            </a:r>
            <a:r>
              <a:rPr lang="ko-KR" altLang="ko-KR"/>
              <a:t>같은 클래스에 속한 회원들끼리 </a:t>
            </a:r>
            <a:r>
              <a:rPr lang="ko-KR" altLang="en-US"/>
              <a:t>점심에 대한 글을</a:t>
            </a:r>
            <a:r>
              <a:rPr lang="ko-KR" altLang="en-US"/>
              <a:t> 검색</a:t>
            </a:r>
            <a:r>
              <a:rPr lang="en-US" altLang="ko-KR"/>
              <a:t>,</a:t>
            </a:r>
            <a:r>
              <a:rPr lang="ko-KR" altLang="en-US"/>
              <a:t> 등록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답글을 달 수 있는 페이지</a:t>
            </a:r>
            <a:r>
              <a:rPr lang="ko-KR" altLang="en-US"/>
              <a:t> 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                부적절한 게시글 신고할 수 있는 페이지</a:t>
            </a:r>
            <a:endParaRPr lang="ko-KR" altLang="en-US"/>
          </a:p>
        </p:txBody>
      </p:sp>
      <p:pic>
        <p:nvPicPr>
          <p:cNvPr id="8" name="그림 207" descr="C:/Users/PC-03/AppData/Roaming/PolarisOffice/ETemp/8956_12181440/fImage2954850026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465" y="1434465"/>
            <a:ext cx="5661025" cy="204724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9" name="그림 208" descr="C:/Users/PC-03/AppData/Roaming/PolarisOffice/ETemp/8956_12181440/fImage13239501275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42105" y="3957320"/>
            <a:ext cx="2649220" cy="216789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" name="그림 209" descr="C:/Users/PC-03/AppData/Roaming/PolarisOffice/ETemp/8956_12181440/fImage47165023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350" y="3779520"/>
            <a:ext cx="3086735" cy="285877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1" name="그림 210" descr="C:/Users/PC-03/AppData/Roaming/PolarisOffice/ETemp/8956_12181440/fImage4472503285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42740" y="6290310"/>
            <a:ext cx="5615940" cy="42354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2" name="그림 223" descr="C:/Users/PC-03/AppData/Roaming/PolarisOffice/ETemp/8956_12181440/fImage138985048723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4535" y="1433830"/>
            <a:ext cx="2278380" cy="234569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3" name="그림 224" descr="C:/Users/PC-03/AppData/Roaming/PolarisOffice/ETemp/8956_12181440/fImage67135059741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3715" y="1433830"/>
            <a:ext cx="2250440" cy="238188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4" name="그림 231" descr="C:/Users/PC-03/AppData/Roaming/PolarisOffice/ETemp/8956_12181440/fImage6660506752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060" y="3957320"/>
            <a:ext cx="2254250" cy="2145665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5" name="그림 232" descr="C:/Users/PC-03/AppData/Roaming/PolarisOffice/ETemp/8956_12181440/fImage3223507778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16135" y="4592320"/>
            <a:ext cx="2362835" cy="56261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18201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26403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418719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자유게시판 이동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2112010"/>
            <a:ext cx="4628515" cy="2990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75" y="509905"/>
            <a:ext cx="4135755" cy="29959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75" y="3709670"/>
            <a:ext cx="4135755" cy="29959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오른쪽 화살표 9"/>
          <p:cNvSpPr/>
          <p:nvPr/>
        </p:nvSpPr>
        <p:spPr>
          <a:xfrm rot="19800000">
            <a:off x="5657215" y="2948940"/>
            <a:ext cx="439420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2700000">
            <a:off x="5657215" y="3882390"/>
            <a:ext cx="439420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7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1019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65760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관리자가 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신고를 관리할 수 있는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895" y="1555115"/>
            <a:ext cx="6280785" cy="394398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90226"/>
              </p:ext>
            </p:extLst>
          </p:nvPr>
        </p:nvGraphicFramePr>
        <p:xfrm>
          <a:off x="874537" y="1554934"/>
          <a:ext cx="4515804" cy="160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484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67320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400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상세 페이지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476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2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25" y="140970"/>
            <a:ext cx="34150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 관리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065" y="615315"/>
            <a:ext cx="65760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관리자가 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신고를 관리할 수 있는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895" y="1555115"/>
            <a:ext cx="6280785" cy="394398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74537" y="1554934"/>
          <a:ext cx="4515804" cy="160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484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67320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400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상세 페이지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반관리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학생관리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400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신고관리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476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52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" y="1238250"/>
            <a:ext cx="3470275" cy="2513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65" y="1238250"/>
            <a:ext cx="5340350" cy="3868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80" y="3813175"/>
            <a:ext cx="4411345" cy="2747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63525" y="140970"/>
            <a:ext cx="29527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 관리 페이지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065" y="615315"/>
            <a:ext cx="68370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관리자가 반을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체크 후 삭제할 수 있는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02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" y="1449705"/>
            <a:ext cx="3470275" cy="2513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20" y="1449705"/>
            <a:ext cx="4302760" cy="3117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885" y="3177540"/>
            <a:ext cx="3376930" cy="2977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63525" y="140970"/>
            <a:ext cx="31838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관리 페이지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065" y="615315"/>
            <a:ext cx="629348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관리자가 학생을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체크 후 삭제할 수 있고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이름으로 검색할 수 있는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8604885" y="1449705"/>
            <a:ext cx="1213485" cy="400685"/>
            <a:chOff x="8604885" y="1449705"/>
            <a:chExt cx="1213485" cy="40068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885" y="1449705"/>
              <a:ext cx="1213485" cy="399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8847455" y="1581150"/>
              <a:ext cx="970280" cy="269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01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" y="1445260"/>
            <a:ext cx="3470275" cy="2513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63525" y="140970"/>
            <a:ext cx="31838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신고 관리 페이지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065" y="615315"/>
            <a:ext cx="71354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관리자가 신고된 게시판의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신고 사유를 확인하고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블라인드 처리가 가능한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88765" y="1445260"/>
            <a:ext cx="4589145" cy="3868420"/>
            <a:chOff x="4088765" y="1445260"/>
            <a:chExt cx="4589145" cy="386842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765" y="1445260"/>
              <a:ext cx="4589145" cy="38684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4170045" y="1604010"/>
              <a:ext cx="4430395" cy="198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60" y="2971165"/>
            <a:ext cx="5054600" cy="1135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924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" y="1445260"/>
            <a:ext cx="3470275" cy="2513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63525" y="140970"/>
            <a:ext cx="26403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쪽지 페이지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065" y="615315"/>
            <a:ext cx="559498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      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회원은 다른 회원에게 쪽지를 보내고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받은 쪽지를 보고 삭제가 가능한 페이지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1061" r="641" b="1"/>
          <a:stretch/>
        </p:blipFill>
        <p:spPr>
          <a:xfrm>
            <a:off x="344805" y="4143375"/>
            <a:ext cx="3354705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55" y="1445260"/>
            <a:ext cx="3470275" cy="2513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17512" r="983" b="1236"/>
          <a:stretch/>
        </p:blipFill>
        <p:spPr>
          <a:xfrm>
            <a:off x="4021455" y="4143375"/>
            <a:ext cx="3419475" cy="1571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244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28</Pages>
  <Paragraphs>205</Paragraphs>
  <Words>1058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앵두</dc:creator>
  <cp:lastModifiedBy>김미희</cp:lastModifiedBy>
  <dc:title>PowerPoint 프레젠테이션</dc:title>
  <cp:version>9.103.88.44548</cp:version>
  <dcterms:modified xsi:type="dcterms:W3CDTF">2021-11-08T04:32:23Z</dcterms:modified>
</cp:coreProperties>
</file>